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6" r:id="rId6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CC4C46-A44F-4864-896C-3FAAF312A4CB}" v="3" dt="2025-10-13T19:32:24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/>
    <p:restoredTop sz="94663"/>
  </p:normalViewPr>
  <p:slideViewPr>
    <p:cSldViewPr snapToGrid="0" snapToObjects="1">
      <p:cViewPr>
        <p:scale>
          <a:sx n="100" d="100"/>
          <a:sy n="100" d="100"/>
        </p:scale>
        <p:origin x="1218" y="-5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by Schalow" userId="02a0b2fc-15b8-4363-83be-a8c102297586" providerId="ADAL" clId="{17B11230-7318-4B47-82D5-224A84A52CBA}"/>
    <pc:docChg chg="undo redo custSel modSld">
      <pc:chgData name="Shelby Schalow" userId="02a0b2fc-15b8-4363-83be-a8c102297586" providerId="ADAL" clId="{17B11230-7318-4B47-82D5-224A84A52CBA}" dt="2025-10-13T20:02:41.576" v="37" actId="1076"/>
      <pc:docMkLst>
        <pc:docMk/>
      </pc:docMkLst>
      <pc:sldChg chg="addSp modSp mod">
        <pc:chgData name="Shelby Schalow" userId="02a0b2fc-15b8-4363-83be-a8c102297586" providerId="ADAL" clId="{17B11230-7318-4B47-82D5-224A84A52CBA}" dt="2025-10-13T20:02:41.576" v="37" actId="1076"/>
        <pc:sldMkLst>
          <pc:docMk/>
          <pc:sldMk cId="3235584934" sldId="256"/>
        </pc:sldMkLst>
        <pc:spChg chg="add mod">
          <ac:chgData name="Shelby Schalow" userId="02a0b2fc-15b8-4363-83be-a8c102297586" providerId="ADAL" clId="{17B11230-7318-4B47-82D5-224A84A52CBA}" dt="2025-10-13T19:30:26.073" v="18" actId="164"/>
          <ac:spMkLst>
            <pc:docMk/>
            <pc:sldMk cId="3235584934" sldId="256"/>
            <ac:spMk id="3" creationId="{D204DC99-8AF2-E12D-A59B-0743F7535A93}"/>
          </ac:spMkLst>
        </pc:spChg>
        <pc:spChg chg="add mod">
          <ac:chgData name="Shelby Schalow" userId="02a0b2fc-15b8-4363-83be-a8c102297586" providerId="ADAL" clId="{17B11230-7318-4B47-82D5-224A84A52CBA}" dt="2025-10-13T19:31:56.913" v="27" actId="2085"/>
          <ac:spMkLst>
            <pc:docMk/>
            <pc:sldMk cId="3235584934" sldId="256"/>
            <ac:spMk id="9" creationId="{4786AC27-41BA-0338-F4C6-8F6BF3C2DC5A}"/>
          </ac:spMkLst>
        </pc:spChg>
        <pc:spChg chg="add mod">
          <ac:chgData name="Shelby Schalow" userId="02a0b2fc-15b8-4363-83be-a8c102297586" providerId="ADAL" clId="{17B11230-7318-4B47-82D5-224A84A52CBA}" dt="2025-10-13T20:02:41.576" v="37" actId="1076"/>
          <ac:spMkLst>
            <pc:docMk/>
            <pc:sldMk cId="3235584934" sldId="256"/>
            <ac:spMk id="10" creationId="{279C7A1B-FF24-20D6-7280-49FFFF31A072}"/>
          </ac:spMkLst>
        </pc:spChg>
        <pc:grpChg chg="add mod ord">
          <ac:chgData name="Shelby Schalow" userId="02a0b2fc-15b8-4363-83be-a8c102297586" providerId="ADAL" clId="{17B11230-7318-4B47-82D5-224A84A52CBA}" dt="2025-10-13T19:30:51.257" v="23" actId="167"/>
          <ac:grpSpMkLst>
            <pc:docMk/>
            <pc:sldMk cId="3235584934" sldId="256"/>
            <ac:grpSpMk id="8" creationId="{9B26961D-624C-A4DE-0073-82BF8E4FCDEB}"/>
          </ac:grpSpMkLst>
        </pc:grpChg>
        <pc:picChg chg="mod ord">
          <ac:chgData name="Shelby Schalow" userId="02a0b2fc-15b8-4363-83be-a8c102297586" providerId="ADAL" clId="{17B11230-7318-4B47-82D5-224A84A52CBA}" dt="2025-10-13T19:30:26.073" v="18" actId="164"/>
          <ac:picMkLst>
            <pc:docMk/>
            <pc:sldMk cId="3235584934" sldId="256"/>
            <ac:picMk id="4" creationId="{E4199C4A-F744-2A43-98CA-76F1E9D0E528}"/>
          </ac:picMkLst>
        </pc:picChg>
        <pc:picChg chg="add mod modCrop">
          <ac:chgData name="Shelby Schalow" userId="02a0b2fc-15b8-4363-83be-a8c102297586" providerId="ADAL" clId="{17B11230-7318-4B47-82D5-224A84A52CBA}" dt="2025-10-13T19:30:26.073" v="18" actId="164"/>
          <ac:picMkLst>
            <pc:docMk/>
            <pc:sldMk cId="3235584934" sldId="256"/>
            <ac:picMk id="7" creationId="{8B791F29-BC73-DCE1-830D-715796D035E2}"/>
          </ac:picMkLst>
        </pc:picChg>
      </pc:sldChg>
    </pc:docChg>
  </pc:docChgLst>
  <pc:docChgLst>
    <pc:chgData name="Melanie" userId="73753d68-0aea-47b3-88c8-6d8581614416" providerId="ADAL" clId="{2C3A43B9-48EB-4430-84DA-5FE59282655E}"/>
    <pc:docChg chg="modSld">
      <pc:chgData name="Melanie" userId="73753d68-0aea-47b3-88c8-6d8581614416" providerId="ADAL" clId="{2C3A43B9-48EB-4430-84DA-5FE59282655E}" dt="2021-04-14T14:14:33.392" v="78" actId="14100"/>
      <pc:docMkLst>
        <pc:docMk/>
      </pc:docMkLst>
      <pc:sldChg chg="addSp modSp mod">
        <pc:chgData name="Melanie" userId="73753d68-0aea-47b3-88c8-6d8581614416" providerId="ADAL" clId="{2C3A43B9-48EB-4430-84DA-5FE59282655E}" dt="2021-04-14T14:14:33.392" v="78" actId="14100"/>
        <pc:sldMkLst>
          <pc:docMk/>
          <pc:sldMk cId="3235584934" sldId="256"/>
        </pc:sldMkLst>
      </pc:sldChg>
    </pc:docChg>
  </pc:docChgLst>
  <pc:docChgLst>
    <pc:chgData name="Shelby Schalow" userId="02a0b2fc-15b8-4363-83be-a8c102297586" providerId="ADAL" clId="{A2F87045-7C49-4C30-8CF0-06EB4DB446F4}"/>
    <pc:docChg chg="undo custSel modSld">
      <pc:chgData name="Shelby Schalow" userId="02a0b2fc-15b8-4363-83be-a8c102297586" providerId="ADAL" clId="{A2F87045-7C49-4C30-8CF0-06EB4DB446F4}" dt="2025-07-07T15:34:56.463" v="3" actId="1076"/>
      <pc:docMkLst>
        <pc:docMk/>
      </pc:docMkLst>
      <pc:sldChg chg="modSp mod">
        <pc:chgData name="Shelby Schalow" userId="02a0b2fc-15b8-4363-83be-a8c102297586" providerId="ADAL" clId="{A2F87045-7C49-4C30-8CF0-06EB4DB446F4}" dt="2025-07-07T15:34:56.463" v="3" actId="1076"/>
        <pc:sldMkLst>
          <pc:docMk/>
          <pc:sldMk cId="3235584934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8C89-9F01-D143-B56D-6386674133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E775-3E47-044E-8A83-990F5BF5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6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8C89-9F01-D143-B56D-6386674133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E775-3E47-044E-8A83-990F5BF5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3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8C89-9F01-D143-B56D-6386674133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E775-3E47-044E-8A83-990F5BF5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4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8C89-9F01-D143-B56D-6386674133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E775-3E47-044E-8A83-990F5BF5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9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8C89-9F01-D143-B56D-6386674133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E775-3E47-044E-8A83-990F5BF5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9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8C89-9F01-D143-B56D-6386674133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E775-3E47-044E-8A83-990F5BF5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7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8C89-9F01-D143-B56D-6386674133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E775-3E47-044E-8A83-990F5BF5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8C89-9F01-D143-B56D-6386674133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E775-3E47-044E-8A83-990F5BF5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3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8C89-9F01-D143-B56D-6386674133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E775-3E47-044E-8A83-990F5BF5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0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8C89-9F01-D143-B56D-6386674133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E775-3E47-044E-8A83-990F5BF5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4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8C89-9F01-D143-B56D-6386674133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1E775-3E47-044E-8A83-990F5BF5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8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8C89-9F01-D143-B56D-638667413306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1E775-3E47-044E-8A83-990F5BF5A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9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26961D-624C-A4DE-0073-82BF8E4FCDEB}"/>
              </a:ext>
            </a:extLst>
          </p:cNvPr>
          <p:cNvGrpSpPr/>
          <p:nvPr/>
        </p:nvGrpSpPr>
        <p:grpSpPr>
          <a:xfrm>
            <a:off x="0" y="0"/>
            <a:ext cx="10058400" cy="15544800"/>
            <a:chOff x="0" y="0"/>
            <a:chExt cx="10058400" cy="15544800"/>
          </a:xfrm>
        </p:grpSpPr>
        <p:pic>
          <p:nvPicPr>
            <p:cNvPr id="4" name="Picture 3" descr="A screen shot of a smart phone&#10;&#10;Description automatically generated">
              <a:extLst>
                <a:ext uri="{FF2B5EF4-FFF2-40B4-BE49-F238E27FC236}">
                  <a16:creationId xmlns:a16="http://schemas.microsoft.com/office/drawing/2014/main" id="{E4199C4A-F744-2A43-98CA-76F1E9D0E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058400" cy="155448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204DC99-8AF2-E12D-A59B-0743F7535A93}"/>
                </a:ext>
              </a:extLst>
            </p:cNvPr>
            <p:cNvSpPr/>
            <p:nvPr/>
          </p:nvSpPr>
          <p:spPr>
            <a:xfrm>
              <a:off x="1645920" y="7955280"/>
              <a:ext cx="688086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group of black bags with blue text&#10;&#10;AI-generated content may be incorrect.">
              <a:extLst>
                <a:ext uri="{FF2B5EF4-FFF2-40B4-BE49-F238E27FC236}">
                  <a16:creationId xmlns:a16="http://schemas.microsoft.com/office/drawing/2014/main" id="{8B791F29-BC73-DCE1-830D-715796D03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578" t="9957" r="6790" b="6968"/>
            <a:stretch>
              <a:fillRect/>
            </a:stretch>
          </p:blipFill>
          <p:spPr>
            <a:xfrm>
              <a:off x="2194560" y="7955280"/>
              <a:ext cx="5669280" cy="35433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4072CD-7AC2-F04C-BDAA-23740C94410C}"/>
              </a:ext>
            </a:extLst>
          </p:cNvPr>
          <p:cNvSpPr txBox="1"/>
          <p:nvPr/>
        </p:nvSpPr>
        <p:spPr>
          <a:xfrm>
            <a:off x="999641" y="12801600"/>
            <a:ext cx="8059118" cy="9233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Colaborate-Medium" panose="02000603070000020004" pitchFamily="2" charset="0"/>
            </a:endParaRP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laborate-Medium" panose="02000603070000020004" pitchFamily="2" charset="0"/>
              </a:rPr>
              <a:t>PLACE LOGO &amp; URL HERE (DO NOT EXCEED THE SPACE OF THIS BOX)</a:t>
            </a:r>
          </a:p>
          <a:p>
            <a:pPr algn="ctr"/>
            <a:endParaRPr lang="en-US" dirty="0">
              <a:solidFill>
                <a:schemeClr val="bg1">
                  <a:lumMod val="75000"/>
                </a:schemeClr>
              </a:solidFill>
              <a:latin typeface="Colaborate-Medium" panose="0200060307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C4F61-5777-420D-85EE-EA6BE3C54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90643"/>
            <a:ext cx="10058400" cy="9349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86AC27-41BA-0338-F4C6-8F6BF3C2DC5A}"/>
              </a:ext>
            </a:extLst>
          </p:cNvPr>
          <p:cNvSpPr/>
          <p:nvPr/>
        </p:nvSpPr>
        <p:spPr>
          <a:xfrm>
            <a:off x="7677150" y="15163800"/>
            <a:ext cx="1800225" cy="266700"/>
          </a:xfrm>
          <a:prstGeom prst="rect">
            <a:avLst/>
          </a:prstGeom>
          <a:solidFill>
            <a:srgbClr val="F57B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C7A1B-FF24-20D6-7280-49FFFF31A072}"/>
              </a:ext>
            </a:extLst>
          </p:cNvPr>
          <p:cNvSpPr txBox="1"/>
          <p:nvPr/>
        </p:nvSpPr>
        <p:spPr>
          <a:xfrm>
            <a:off x="7517130" y="14842663"/>
            <a:ext cx="2019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Colaborate-Medium" panose="02000603070000020004"/>
              </a:rPr>
              <a:t>Deterra_DispenserEducationPoster_202510</a:t>
            </a:r>
          </a:p>
        </p:txBody>
      </p:sp>
    </p:spTree>
    <p:extLst>
      <p:ext uri="{BB962C8B-B14F-4D97-AF65-F5344CB8AC3E}">
        <p14:creationId xmlns:p14="http://schemas.microsoft.com/office/powerpoint/2010/main" val="323558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72a32b9-9be7-4f3f-a18d-ac97b5a9b74d">UPY6QKFCQFRV-2072168734-14451</_dlc_DocId>
    <_dlc_DocIdUrl xmlns="772a32b9-9be7-4f3f-a18d-ac97b5a9b74d">
      <Url>https://deterratechnologies.sharepoint.com/sites/TeamShares/_layouts/15/DocIdRedir.aspx?ID=UPY6QKFCQFRV-2072168734-14451</Url>
      <Description>UPY6QKFCQFRV-2072168734-14451</Description>
    </_dlc_DocIdUrl>
    <TaxCatchAll xmlns="772a32b9-9be7-4f3f-a18d-ac97b5a9b74d" xsi:nil="true"/>
    <lcf76f155ced4ddcb4097134ff3c332f xmlns="6664e6ae-a6dd-4616-a12d-abcb427a90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4B77289E41647B3CCABD73E6F8EF7" ma:contentTypeVersion="167" ma:contentTypeDescription="Create a new document." ma:contentTypeScope="" ma:versionID="d65fdeb6dcf911069183750cf9b626a3">
  <xsd:schema xmlns:xsd="http://www.w3.org/2001/XMLSchema" xmlns:xs="http://www.w3.org/2001/XMLSchema" xmlns:p="http://schemas.microsoft.com/office/2006/metadata/properties" xmlns:ns2="772a32b9-9be7-4f3f-a18d-ac97b5a9b74d" xmlns:ns3="6664e6ae-a6dd-4616-a12d-abcb427a9073" targetNamespace="http://schemas.microsoft.com/office/2006/metadata/properties" ma:root="true" ma:fieldsID="970248a6e5d354abda67f327bfe5cd6e" ns2:_="" ns3:_="">
    <xsd:import namespace="772a32b9-9be7-4f3f-a18d-ac97b5a9b74d"/>
    <xsd:import namespace="6664e6ae-a6dd-4616-a12d-abcb427a907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a32b9-9be7-4f3f-a18d-ac97b5a9b7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773b5998-fd0e-4d47-bdcd-de79e0beec9b}" ma:internalName="TaxCatchAll" ma:showField="CatchAllData" ma:web="772a32b9-9be7-4f3f-a18d-ac97b5a9b7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4e6ae-a6dd-4616-a12d-abcb427a90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b5cf88d-6327-4465-b160-338f198cc5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6B593B-8677-49D8-883F-DC7FE0C77203}">
  <ds:schemaRefs>
    <ds:schemaRef ds:uri="http://schemas.microsoft.com/office/2006/metadata/properties"/>
    <ds:schemaRef ds:uri="http://schemas.microsoft.com/office/infopath/2007/PartnerControls"/>
    <ds:schemaRef ds:uri="772a32b9-9be7-4f3f-a18d-ac97b5a9b74d"/>
    <ds:schemaRef ds:uri="6664e6ae-a6dd-4616-a12d-abcb427a9073"/>
  </ds:schemaRefs>
</ds:datastoreItem>
</file>

<file path=customXml/itemProps2.xml><?xml version="1.0" encoding="utf-8"?>
<ds:datastoreItem xmlns:ds="http://schemas.openxmlformats.org/officeDocument/2006/customXml" ds:itemID="{0105ABEF-72E0-42CF-9977-410D949EEF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93452C-396A-43D6-9426-CE1C589192E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E7F2D5F-726E-4CB1-8977-8214FA154A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2a32b9-9be7-4f3f-a18d-ac97b5a9b74d"/>
    <ds:schemaRef ds:uri="6664e6ae-a6dd-4616-a12d-abcb427a9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20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Colaborate-Medium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Short</dc:creator>
  <cp:lastModifiedBy>Shelby Schalow</cp:lastModifiedBy>
  <cp:revision>7</cp:revision>
  <dcterms:created xsi:type="dcterms:W3CDTF">2020-04-06T15:24:35Z</dcterms:created>
  <dcterms:modified xsi:type="dcterms:W3CDTF">2025-10-13T20:02:43Z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0x0101007B74B77289E41647B3CCABD73E6F8EF7</vt:lpwstr>
  </property>
  <property fmtid="{D5CDD505-2E9C-101B-9397-08002B2CF9AE}" pid="3" name="_dlc_DocIdItemGuid">
    <vt:lpwstr>83d44bb7-9616-4b5b-ab61-fe1cda57aa65</vt:lpwstr>
  </property>
  <property fmtid="{D5CDD505-2E9C-101B-9397-08002B2CF9AE}" pid="4" name="MediaServiceImageTags">
    <vt:lpwstr/>
  </property>
</Properties>
</file>