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sldIdLst>
    <p:sldId id="256" r:id="rId6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7B20"/>
    <a:srgbClr val="1AA7B4"/>
    <a:srgbClr val="545658"/>
    <a:srgbClr val="F27B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5C2A7D-BB3C-4B12-9087-3D2E3DEBDF47}" v="11" dt="2025-10-13T20:01:36.8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/>
    <p:restoredTop sz="94694"/>
  </p:normalViewPr>
  <p:slideViewPr>
    <p:cSldViewPr snapToGrid="0" snapToObjects="1">
      <p:cViewPr>
        <p:scale>
          <a:sx n="125" d="100"/>
          <a:sy n="125" d="100"/>
        </p:scale>
        <p:origin x="1350" y="-3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elby Schalow" userId="02a0b2fc-15b8-4363-83be-a8c102297586" providerId="ADAL" clId="{17B11230-7318-4B47-82D5-224A84A52CBA}"/>
    <pc:docChg chg="undo custSel modSld">
      <pc:chgData name="Shelby Schalow" userId="02a0b2fc-15b8-4363-83be-a8c102297586" providerId="ADAL" clId="{17B11230-7318-4B47-82D5-224A84A52CBA}" dt="2025-10-13T20:02:12.752" v="137" actId="1035"/>
      <pc:docMkLst>
        <pc:docMk/>
      </pc:docMkLst>
      <pc:sldChg chg="addSp delSp modSp mod">
        <pc:chgData name="Shelby Schalow" userId="02a0b2fc-15b8-4363-83be-a8c102297586" providerId="ADAL" clId="{17B11230-7318-4B47-82D5-224A84A52CBA}" dt="2025-10-13T20:02:12.752" v="137" actId="1035"/>
        <pc:sldMkLst>
          <pc:docMk/>
          <pc:sldMk cId="3163334720" sldId="256"/>
        </pc:sldMkLst>
        <pc:spChg chg="mod topLvl">
          <ac:chgData name="Shelby Schalow" userId="02a0b2fc-15b8-4363-83be-a8c102297586" providerId="ADAL" clId="{17B11230-7318-4B47-82D5-224A84A52CBA}" dt="2025-10-13T19:36:59.734" v="66" actId="478"/>
          <ac:spMkLst>
            <pc:docMk/>
            <pc:sldMk cId="3163334720" sldId="256"/>
            <ac:spMk id="2" creationId="{10A1625A-9C2B-4D85-BBF7-BCCD5A01904B}"/>
          </ac:spMkLst>
        </pc:spChg>
        <pc:spChg chg="add mod">
          <ac:chgData name="Shelby Schalow" userId="02a0b2fc-15b8-4363-83be-a8c102297586" providerId="ADAL" clId="{17B11230-7318-4B47-82D5-224A84A52CBA}" dt="2025-10-13T19:59:29.926" v="116" actId="164"/>
          <ac:spMkLst>
            <pc:docMk/>
            <pc:sldMk cId="3163334720" sldId="256"/>
            <ac:spMk id="2" creationId="{7F43E260-0D8C-74D2-A96A-D1A160F0EBEF}"/>
          </ac:spMkLst>
        </pc:spChg>
        <pc:spChg chg="add mod">
          <ac:chgData name="Shelby Schalow" userId="02a0b2fc-15b8-4363-83be-a8c102297586" providerId="ADAL" clId="{17B11230-7318-4B47-82D5-224A84A52CBA}" dt="2025-10-13T19:48:45.794" v="110" actId="1076"/>
          <ac:spMkLst>
            <pc:docMk/>
            <pc:sldMk cId="3163334720" sldId="256"/>
            <ac:spMk id="4" creationId="{B104EF5E-0BE8-3FC8-F585-69E98BC5BAD6}"/>
          </ac:spMkLst>
        </pc:spChg>
        <pc:spChg chg="add del mod">
          <ac:chgData name="Shelby Schalow" userId="02a0b2fc-15b8-4363-83be-a8c102297586" providerId="ADAL" clId="{17B11230-7318-4B47-82D5-224A84A52CBA}" dt="2025-10-13T19:46:24.518" v="91" actId="478"/>
          <ac:spMkLst>
            <pc:docMk/>
            <pc:sldMk cId="3163334720" sldId="256"/>
            <ac:spMk id="5" creationId="{74D76930-266D-7947-7B84-B31D8BFC7204}"/>
          </ac:spMkLst>
        </pc:spChg>
        <pc:spChg chg="add del mod">
          <ac:chgData name="Shelby Schalow" userId="02a0b2fc-15b8-4363-83be-a8c102297586" providerId="ADAL" clId="{17B11230-7318-4B47-82D5-224A84A52CBA}" dt="2025-10-13T18:54:07.568" v="41" actId="478"/>
          <ac:spMkLst>
            <pc:docMk/>
            <pc:sldMk cId="3163334720" sldId="256"/>
            <ac:spMk id="5" creationId="{DD3B5308-44B7-3EF8-851F-8208641C9502}"/>
          </ac:spMkLst>
        </pc:spChg>
        <pc:spChg chg="add mod">
          <ac:chgData name="Shelby Schalow" userId="02a0b2fc-15b8-4363-83be-a8c102297586" providerId="ADAL" clId="{17B11230-7318-4B47-82D5-224A84A52CBA}" dt="2025-10-13T19:59:47.492" v="118" actId="1076"/>
          <ac:spMkLst>
            <pc:docMk/>
            <pc:sldMk cId="3163334720" sldId="256"/>
            <ac:spMk id="7" creationId="{3A38CCC2-7602-843C-0ED4-8D5DCF991A45}"/>
          </ac:spMkLst>
        </pc:spChg>
        <pc:spChg chg="add mod">
          <ac:chgData name="Shelby Schalow" userId="02a0b2fc-15b8-4363-83be-a8c102297586" providerId="ADAL" clId="{17B11230-7318-4B47-82D5-224A84A52CBA}" dt="2025-10-13T19:48:35.017" v="108" actId="164"/>
          <ac:spMkLst>
            <pc:docMk/>
            <pc:sldMk cId="3163334720" sldId="256"/>
            <ac:spMk id="17" creationId="{97C9FA5E-4912-10F1-7E44-A5A1BFA2EB7A}"/>
          </ac:spMkLst>
        </pc:spChg>
        <pc:grpChg chg="add mod ord">
          <ac:chgData name="Shelby Schalow" userId="02a0b2fc-15b8-4363-83be-a8c102297586" providerId="ADAL" clId="{17B11230-7318-4B47-82D5-224A84A52CBA}" dt="2025-10-13T19:59:37.818" v="117" actId="167"/>
          <ac:grpSpMkLst>
            <pc:docMk/>
            <pc:sldMk cId="3163334720" sldId="256"/>
            <ac:grpSpMk id="3" creationId="{91415DF7-F3CE-EDDF-0E99-CF5B0529ACC6}"/>
          </ac:grpSpMkLst>
        </pc:grpChg>
        <pc:grpChg chg="add del mod">
          <ac:chgData name="Shelby Schalow" userId="02a0b2fc-15b8-4363-83be-a8c102297586" providerId="ADAL" clId="{17B11230-7318-4B47-82D5-224A84A52CBA}" dt="2025-10-13T19:46:11.589" v="85" actId="478"/>
          <ac:grpSpMkLst>
            <pc:docMk/>
            <pc:sldMk cId="3163334720" sldId="256"/>
            <ac:grpSpMk id="6" creationId="{06B0BE6A-AAB1-295C-1F9C-18A9498A67C4}"/>
          </ac:grpSpMkLst>
        </pc:grpChg>
        <pc:grpChg chg="add mod ord">
          <ac:chgData name="Shelby Schalow" userId="02a0b2fc-15b8-4363-83be-a8c102297586" providerId="ADAL" clId="{17B11230-7318-4B47-82D5-224A84A52CBA}" dt="2025-10-13T19:59:29.926" v="116" actId="164"/>
          <ac:grpSpMkLst>
            <pc:docMk/>
            <pc:sldMk cId="3163334720" sldId="256"/>
            <ac:grpSpMk id="18" creationId="{069BEFD0-1763-7512-8C60-2887D43D84C0}"/>
          </ac:grpSpMkLst>
        </pc:grpChg>
        <pc:picChg chg="add del mod ord topLvl">
          <ac:chgData name="Shelby Schalow" userId="02a0b2fc-15b8-4363-83be-a8c102297586" providerId="ADAL" clId="{17B11230-7318-4B47-82D5-224A84A52CBA}" dt="2025-10-13T19:41:55.019" v="73" actId="1076"/>
          <ac:picMkLst>
            <pc:docMk/>
            <pc:sldMk cId="3163334720" sldId="256"/>
            <ac:picMk id="3" creationId="{F2C76DF9-46BE-9540-BE94-224432AA8A9C}"/>
          </ac:picMkLst>
        </pc:picChg>
        <pc:picChg chg="add del mod">
          <ac:chgData name="Shelby Schalow" userId="02a0b2fc-15b8-4363-83be-a8c102297586" providerId="ADAL" clId="{17B11230-7318-4B47-82D5-224A84A52CBA}" dt="2025-10-13T20:01:12.490" v="122" actId="478"/>
          <ac:picMkLst>
            <pc:docMk/>
            <pc:sldMk cId="3163334720" sldId="256"/>
            <ac:picMk id="5" creationId="{46E5C489-1296-AD1F-7158-7D20A262DE79}"/>
          </ac:picMkLst>
        </pc:picChg>
        <pc:picChg chg="add mod">
          <ac:chgData name="Shelby Schalow" userId="02a0b2fc-15b8-4363-83be-a8c102297586" providerId="ADAL" clId="{17B11230-7318-4B47-82D5-224A84A52CBA}" dt="2025-10-13T20:02:12.752" v="137" actId="1035"/>
          <ac:picMkLst>
            <pc:docMk/>
            <pc:sldMk cId="3163334720" sldId="256"/>
            <ac:picMk id="6" creationId="{6541463A-5F14-6725-45D4-6173D50CE58B}"/>
          </ac:picMkLst>
        </pc:picChg>
        <pc:picChg chg="del ord">
          <ac:chgData name="Shelby Schalow" userId="02a0b2fc-15b8-4363-83be-a8c102297586" providerId="ADAL" clId="{17B11230-7318-4B47-82D5-224A84A52CBA}" dt="2025-10-13T19:46:15.251" v="88" actId="478"/>
          <ac:picMkLst>
            <pc:docMk/>
            <pc:sldMk cId="3163334720" sldId="256"/>
            <ac:picMk id="8" creationId="{15A583AB-3431-43C3-86C7-852F4EB94183}"/>
          </ac:picMkLst>
        </pc:picChg>
        <pc:picChg chg="del">
          <ac:chgData name="Shelby Schalow" userId="02a0b2fc-15b8-4363-83be-a8c102297586" providerId="ADAL" clId="{17B11230-7318-4B47-82D5-224A84A52CBA}" dt="2025-10-13T19:46:18.436" v="89" actId="478"/>
          <ac:picMkLst>
            <pc:docMk/>
            <pc:sldMk cId="3163334720" sldId="256"/>
            <ac:picMk id="9" creationId="{162F49A5-FE81-46A0-AB4C-03FEA70757E1}"/>
          </ac:picMkLst>
        </pc:picChg>
        <pc:picChg chg="del">
          <ac:chgData name="Shelby Schalow" userId="02a0b2fc-15b8-4363-83be-a8c102297586" providerId="ADAL" clId="{17B11230-7318-4B47-82D5-224A84A52CBA}" dt="2025-10-13T19:46:23.815" v="90" actId="478"/>
          <ac:picMkLst>
            <pc:docMk/>
            <pc:sldMk cId="3163334720" sldId="256"/>
            <ac:picMk id="11" creationId="{9AFEC768-C0C4-4A12-95AA-50A887EC1D5F}"/>
          </ac:picMkLst>
        </pc:picChg>
        <pc:picChg chg="add del mod">
          <ac:chgData name="Shelby Schalow" userId="02a0b2fc-15b8-4363-83be-a8c102297586" providerId="ADAL" clId="{17B11230-7318-4B47-82D5-224A84A52CBA}" dt="2025-10-13T19:46:14.482" v="87" actId="478"/>
          <ac:picMkLst>
            <pc:docMk/>
            <pc:sldMk cId="3163334720" sldId="256"/>
            <ac:picMk id="12" creationId="{2B4F9E65-6781-A507-6BD6-D2CF577F0FDA}"/>
          </ac:picMkLst>
        </pc:picChg>
        <pc:picChg chg="del">
          <ac:chgData name="Shelby Schalow" userId="02a0b2fc-15b8-4363-83be-a8c102297586" providerId="ADAL" clId="{17B11230-7318-4B47-82D5-224A84A52CBA}" dt="2025-10-13T19:46:13.605" v="86" actId="478"/>
          <ac:picMkLst>
            <pc:docMk/>
            <pc:sldMk cId="3163334720" sldId="256"/>
            <ac:picMk id="13" creationId="{BEFDA8F4-035E-41B9-B667-0913C690A2D7}"/>
          </ac:picMkLst>
        </pc:picChg>
        <pc:picChg chg="del mod">
          <ac:chgData name="Shelby Schalow" userId="02a0b2fc-15b8-4363-83be-a8c102297586" providerId="ADAL" clId="{17B11230-7318-4B47-82D5-224A84A52CBA}" dt="2025-10-13T19:34:14.596" v="47" actId="478"/>
          <ac:picMkLst>
            <pc:docMk/>
            <pc:sldMk cId="3163334720" sldId="256"/>
            <ac:picMk id="15" creationId="{EFDF2325-4541-49C8-85CD-33A17240A987}"/>
          </ac:picMkLst>
        </pc:picChg>
        <pc:picChg chg="add mod ord modCrop">
          <ac:chgData name="Shelby Schalow" userId="02a0b2fc-15b8-4363-83be-a8c102297586" providerId="ADAL" clId="{17B11230-7318-4B47-82D5-224A84A52CBA}" dt="2025-10-13T19:48:35.017" v="108" actId="164"/>
          <ac:picMkLst>
            <pc:docMk/>
            <pc:sldMk cId="3163334720" sldId="256"/>
            <ac:picMk id="16" creationId="{CAF31ED0-D25B-932A-852C-E63585302C64}"/>
          </ac:picMkLst>
        </pc:picChg>
        <pc:picChg chg="del">
          <ac:chgData name="Shelby Schalow" userId="02a0b2fc-15b8-4363-83be-a8c102297586" providerId="ADAL" clId="{17B11230-7318-4B47-82D5-224A84A52CBA}" dt="2025-10-13T18:50:15.258" v="0" actId="478"/>
          <ac:picMkLst>
            <pc:docMk/>
            <pc:sldMk cId="3163334720" sldId="256"/>
            <ac:picMk id="1026" creationId="{A07A3138-63AB-CB4E-2680-47CFA66B5114}"/>
          </ac:picMkLst>
        </pc:picChg>
      </pc:sldChg>
    </pc:docChg>
  </pc:docChgLst>
  <pc:docChgLst>
    <pc:chgData name="Melanie" userId="73753d68-0aea-47b3-88c8-6d8581614416" providerId="ADAL" clId="{53A9ACD2-22D5-4455-95B5-F99C95063974}"/>
    <pc:docChg chg="modSld">
      <pc:chgData name="Melanie" userId="73753d68-0aea-47b3-88c8-6d8581614416" providerId="ADAL" clId="{53A9ACD2-22D5-4455-95B5-F99C95063974}" dt="2021-04-14T14:06:12.030" v="56" actId="14100"/>
      <pc:docMkLst>
        <pc:docMk/>
      </pc:docMkLst>
      <pc:sldChg chg="addSp modSp mod">
        <pc:chgData name="Melanie" userId="73753d68-0aea-47b3-88c8-6d8581614416" providerId="ADAL" clId="{53A9ACD2-22D5-4455-95B5-F99C95063974}" dt="2021-04-14T14:06:12.030" v="56" actId="14100"/>
        <pc:sldMkLst>
          <pc:docMk/>
          <pc:sldMk cId="3163334720" sldId="256"/>
        </pc:sldMkLst>
      </pc:sldChg>
    </pc:docChg>
  </pc:docChgLst>
  <pc:docChgLst>
    <pc:chgData name="Hayley Wenda-Zilka" userId="f252c411-b924-426b-bbd8-1248e4fdc5ba" providerId="ADAL" clId="{A9F70903-46DC-4C77-883D-5F8C80B26A9C}"/>
    <pc:docChg chg="undo custSel modSld">
      <pc:chgData name="Hayley Wenda-Zilka" userId="f252c411-b924-426b-bbd8-1248e4fdc5ba" providerId="ADAL" clId="{A9F70903-46DC-4C77-883D-5F8C80B26A9C}" dt="2025-07-07T13:35:31.220" v="12" actId="1076"/>
      <pc:docMkLst>
        <pc:docMk/>
      </pc:docMkLst>
      <pc:sldChg chg="addSp delSp modSp mod">
        <pc:chgData name="Hayley Wenda-Zilka" userId="f252c411-b924-426b-bbd8-1248e4fdc5ba" providerId="ADAL" clId="{A9F70903-46DC-4C77-883D-5F8C80B26A9C}" dt="2025-07-07T13:35:31.220" v="12" actId="1076"/>
        <pc:sldMkLst>
          <pc:docMk/>
          <pc:sldMk cId="3163334720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7D76-D295-DD4F-B488-91144C0E77E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34DB-E50A-5342-BF7D-DAC95FD20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469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7D76-D295-DD4F-B488-91144C0E77E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34DB-E50A-5342-BF7D-DAC95FD20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136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7D76-D295-DD4F-B488-91144C0E77E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34DB-E50A-5342-BF7D-DAC95FD20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782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7D76-D295-DD4F-B488-91144C0E77E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34DB-E50A-5342-BF7D-DAC95FD20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76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7D76-D295-DD4F-B488-91144C0E77E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34DB-E50A-5342-BF7D-DAC95FD20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924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7D76-D295-DD4F-B488-91144C0E77E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34DB-E50A-5342-BF7D-DAC95FD20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11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7D76-D295-DD4F-B488-91144C0E77E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34DB-E50A-5342-BF7D-DAC95FD20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71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7D76-D295-DD4F-B488-91144C0E77E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34DB-E50A-5342-BF7D-DAC95FD20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6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7D76-D295-DD4F-B488-91144C0E77E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34DB-E50A-5342-BF7D-DAC95FD20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811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7D76-D295-DD4F-B488-91144C0E77E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34DB-E50A-5342-BF7D-DAC95FD20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312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7D76-D295-DD4F-B488-91144C0E77E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34DB-E50A-5342-BF7D-DAC95FD20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3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D7D76-D295-DD4F-B488-91144C0E77E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634DB-E50A-5342-BF7D-DAC95FD20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968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91415DF7-F3CE-EDDF-0E99-CF5B0529ACC6}"/>
              </a:ext>
            </a:extLst>
          </p:cNvPr>
          <p:cNvGrpSpPr/>
          <p:nvPr/>
        </p:nvGrpSpPr>
        <p:grpSpPr>
          <a:xfrm>
            <a:off x="-27958" y="0"/>
            <a:ext cx="7818218" cy="10125075"/>
            <a:chOff x="-27958" y="0"/>
            <a:chExt cx="7818218" cy="10125075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069BEFD0-1763-7512-8C60-2887D43D84C0}"/>
                </a:ext>
              </a:extLst>
            </p:cNvPr>
            <p:cNvGrpSpPr/>
            <p:nvPr/>
          </p:nvGrpSpPr>
          <p:grpSpPr>
            <a:xfrm>
              <a:off x="-27958" y="0"/>
              <a:ext cx="7818218" cy="10125075"/>
              <a:chOff x="-27958" y="0"/>
              <a:chExt cx="7818218" cy="10125075"/>
            </a:xfrm>
          </p:grpSpPr>
          <p:pic>
            <p:nvPicPr>
              <p:cNvPr id="16" name="Picture 15" descr="A page of a prescription&#10;&#10;AI-generated content may be incorrect.">
                <a:extLst>
                  <a:ext uri="{FF2B5EF4-FFF2-40B4-BE49-F238E27FC236}">
                    <a16:creationId xmlns:a16="http://schemas.microsoft.com/office/drawing/2014/main" id="{CAF31ED0-D25B-932A-852C-E63585302C6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l="850" t="663" r="874"/>
              <a:stretch>
                <a:fillRect/>
              </a:stretch>
            </p:blipFill>
            <p:spPr>
              <a:xfrm>
                <a:off x="-27958" y="0"/>
                <a:ext cx="7818218" cy="10125075"/>
              </a:xfrm>
              <a:prstGeom prst="rect">
                <a:avLst/>
              </a:prstGeom>
            </p:spPr>
          </p:pic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97C9FA5E-4912-10F1-7E44-A5A1BFA2EB7A}"/>
                  </a:ext>
                </a:extLst>
              </p:cNvPr>
              <p:cNvSpPr/>
              <p:nvPr/>
            </p:nvSpPr>
            <p:spPr>
              <a:xfrm>
                <a:off x="2724150" y="8343900"/>
                <a:ext cx="2143125" cy="43815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7F43E260-0D8C-74D2-A96A-D1A160F0EBEF}"/>
                </a:ext>
              </a:extLst>
            </p:cNvPr>
            <p:cNvSpPr/>
            <p:nvPr/>
          </p:nvSpPr>
          <p:spPr>
            <a:xfrm>
              <a:off x="5859780" y="9683736"/>
              <a:ext cx="1607820" cy="137160"/>
            </a:xfrm>
            <a:prstGeom prst="rect">
              <a:avLst/>
            </a:prstGeom>
            <a:solidFill>
              <a:srgbClr val="F57B2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B104EF5E-0BE8-3FC8-F585-69E98BC5BAD6}"/>
              </a:ext>
            </a:extLst>
          </p:cNvPr>
          <p:cNvSpPr txBox="1"/>
          <p:nvPr/>
        </p:nvSpPr>
        <p:spPr>
          <a:xfrm>
            <a:off x="1176145" y="8268383"/>
            <a:ext cx="3796522" cy="52322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75000"/>
                  </a:schemeClr>
                </a:solidFill>
                <a:latin typeface="Colaborate-Medium" panose="02000603070000020004" pitchFamily="2" charset="0"/>
              </a:rPr>
              <a:t>PLACE LOGO &amp; URL HERE </a:t>
            </a:r>
          </a:p>
          <a:p>
            <a:pPr algn="ctr"/>
            <a:r>
              <a:rPr lang="en-US" sz="1400" dirty="0">
                <a:solidFill>
                  <a:schemeClr val="bg1">
                    <a:lumMod val="75000"/>
                  </a:schemeClr>
                </a:solidFill>
                <a:latin typeface="Colaborate-Medium" panose="02000603070000020004" pitchFamily="2" charset="0"/>
              </a:rPr>
              <a:t>(DO NOT EXCEED THE SPACE OF THIS BOX)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38CCC2-7602-843C-0ED4-8D5DCF991A45}"/>
              </a:ext>
            </a:extLst>
          </p:cNvPr>
          <p:cNvSpPr txBox="1"/>
          <p:nvPr/>
        </p:nvSpPr>
        <p:spPr>
          <a:xfrm>
            <a:off x="5782627" y="9644594"/>
            <a:ext cx="17621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  <a:latin typeface="Colaborate-Medium" panose="02000603070000020004"/>
              </a:rPr>
              <a:t>Deterra_DispenserEducation_202510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541463A-5F14-6725-45D4-6173D50CE5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2627" y="8826522"/>
            <a:ext cx="1412353" cy="215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334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74B77289E41647B3CCABD73E6F8EF7" ma:contentTypeVersion="167" ma:contentTypeDescription="Create a new document." ma:contentTypeScope="" ma:versionID="d65fdeb6dcf911069183750cf9b626a3">
  <xsd:schema xmlns:xsd="http://www.w3.org/2001/XMLSchema" xmlns:xs="http://www.w3.org/2001/XMLSchema" xmlns:p="http://schemas.microsoft.com/office/2006/metadata/properties" xmlns:ns2="772a32b9-9be7-4f3f-a18d-ac97b5a9b74d" xmlns:ns3="6664e6ae-a6dd-4616-a12d-abcb427a9073" targetNamespace="http://schemas.microsoft.com/office/2006/metadata/properties" ma:root="true" ma:fieldsID="970248a6e5d354abda67f327bfe5cd6e" ns2:_="" ns3:_="">
    <xsd:import namespace="772a32b9-9be7-4f3f-a18d-ac97b5a9b74d"/>
    <xsd:import namespace="6664e6ae-a6dd-4616-a12d-abcb427a907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2a32b9-9be7-4f3f-a18d-ac97b5a9b74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773b5998-fd0e-4d47-bdcd-de79e0beec9b}" ma:internalName="TaxCatchAll" ma:showField="CatchAllData" ma:web="772a32b9-9be7-4f3f-a18d-ac97b5a9b74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64e6ae-a6dd-4616-a12d-abcb427a90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b5cf88d-6327-4465-b160-338f198cc5d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72a32b9-9be7-4f3f-a18d-ac97b5a9b74d">UPY6QKFCQFRV-2072168734-16040</_dlc_DocId>
    <_dlc_DocIdUrl xmlns="772a32b9-9be7-4f3f-a18d-ac97b5a9b74d">
      <Url>https://deterratechnologies.sharepoint.com/sites/TeamShares/_layouts/15/DocIdRedir.aspx?ID=UPY6QKFCQFRV-2072168734-16040</Url>
      <Description>UPY6QKFCQFRV-2072168734-16040</Description>
    </_dlc_DocIdUrl>
    <TaxCatchAll xmlns="772a32b9-9be7-4f3f-a18d-ac97b5a9b74d" xsi:nil="true"/>
    <lcf76f155ced4ddcb4097134ff3c332f xmlns="6664e6ae-a6dd-4616-a12d-abcb427a907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31E653E-FB78-490A-A5AD-CB129E1541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2a32b9-9be7-4f3f-a18d-ac97b5a9b74d"/>
    <ds:schemaRef ds:uri="6664e6ae-a6dd-4616-a12d-abcb427a90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BC1B962-ECAE-4E78-BAD8-62E41F8BDD1D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FD0FD31E-2DEB-4823-A85B-C0D8539B8FF5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B91F64A-13D3-4C0B-BEF6-C9E726F0664E}">
  <ds:schemaRefs>
    <ds:schemaRef ds:uri="http://schemas.microsoft.com/office/2006/metadata/properties"/>
    <ds:schemaRef ds:uri="http://schemas.microsoft.com/office/infopath/2007/PartnerControls"/>
    <ds:schemaRef ds:uri="772a32b9-9be7-4f3f-a18d-ac97b5a9b74d"/>
    <ds:schemaRef ds:uri="6664e6ae-a6dd-4616-a12d-abcb427a907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20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Colaborate-Medium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Katelyn Short</dc:creator>
  <cp:lastModifiedBy>Shelby Schalow</cp:lastModifiedBy>
  <cp:revision>13</cp:revision>
  <dcterms:created xsi:type="dcterms:W3CDTF">2020-04-06T15:05:30Z</dcterms:created>
  <dcterms:modified xsi:type="dcterms:W3CDTF">2025-10-13T20:02:17Z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0x0101007B74B77289E41647B3CCABD73E6F8EF7</vt:lpwstr>
  </property>
  <property fmtid="{D5CDD505-2E9C-101B-9397-08002B2CF9AE}" pid="3" name="_dlc_DocIdItemGuid">
    <vt:lpwstr>0613242d-934d-4949-a3de-03caac899df7</vt:lpwstr>
  </property>
  <property fmtid="{D5CDD505-2E9C-101B-9397-08002B2CF9AE}" pid="4" name="MediaServiceImageTags">
    <vt:lpwstr/>
  </property>
</Properties>
</file>