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A7B4"/>
    <a:srgbClr val="545658"/>
    <a:srgbClr val="F27B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ED2317-2968-469A-AD26-83DF08918EE0}" v="8" dt="2025-10-13T19:58:01.0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4"/>
    <p:restoredTop sz="94694"/>
  </p:normalViewPr>
  <p:slideViewPr>
    <p:cSldViewPr snapToGrid="0" snapToObjects="1">
      <p:cViewPr>
        <p:scale>
          <a:sx n="100" d="100"/>
          <a:sy n="100" d="100"/>
        </p:scale>
        <p:origin x="2034" y="-30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yley Wenda-Zilka" userId="f252c411-b924-426b-bbd8-1248e4fdc5ba" providerId="ADAL" clId="{A11F0FB9-3CA0-4A5C-B248-8E9CA7795B4A}"/>
    <pc:docChg chg="modSld">
      <pc:chgData name="Hayley Wenda-Zilka" userId="f252c411-b924-426b-bbd8-1248e4fdc5ba" providerId="ADAL" clId="{A11F0FB9-3CA0-4A5C-B248-8E9CA7795B4A}" dt="2025-07-07T13:33:19.782" v="3" actId="1076"/>
      <pc:docMkLst>
        <pc:docMk/>
      </pc:docMkLst>
      <pc:sldChg chg="addSp modSp">
        <pc:chgData name="Hayley Wenda-Zilka" userId="f252c411-b924-426b-bbd8-1248e4fdc5ba" providerId="ADAL" clId="{A11F0FB9-3CA0-4A5C-B248-8E9CA7795B4A}" dt="2025-07-07T13:33:19.782" v="3" actId="1076"/>
        <pc:sldMkLst>
          <pc:docMk/>
          <pc:sldMk cId="3163334720" sldId="256"/>
        </pc:sldMkLst>
      </pc:sldChg>
    </pc:docChg>
  </pc:docChgLst>
  <pc:docChgLst>
    <pc:chgData name="Shelby Schalow" userId="02a0b2fc-15b8-4363-83be-a8c102297586" providerId="ADAL" clId="{17B11230-7318-4B47-82D5-224A84A52CBA}"/>
    <pc:docChg chg="undo custSel modSld">
      <pc:chgData name="Shelby Schalow" userId="02a0b2fc-15b8-4363-83be-a8c102297586" providerId="ADAL" clId="{17B11230-7318-4B47-82D5-224A84A52CBA}" dt="2025-10-13T19:58:11.100" v="67" actId="1076"/>
      <pc:docMkLst>
        <pc:docMk/>
      </pc:docMkLst>
      <pc:sldChg chg="addSp delSp modSp mod">
        <pc:chgData name="Shelby Schalow" userId="02a0b2fc-15b8-4363-83be-a8c102297586" providerId="ADAL" clId="{17B11230-7318-4B47-82D5-224A84A52CBA}" dt="2025-10-13T19:58:11.100" v="67" actId="1076"/>
        <pc:sldMkLst>
          <pc:docMk/>
          <pc:sldMk cId="3163334720" sldId="256"/>
        </pc:sldMkLst>
        <pc:spChg chg="mod">
          <ac:chgData name="Shelby Schalow" userId="02a0b2fc-15b8-4363-83be-a8c102297586" providerId="ADAL" clId="{17B11230-7318-4B47-82D5-224A84A52CBA}" dt="2025-10-13T19:57:18.743" v="65" actId="1076"/>
          <ac:spMkLst>
            <pc:docMk/>
            <pc:sldMk cId="3163334720" sldId="256"/>
            <ac:spMk id="5" creationId="{B90A8604-1332-FB40-87E0-302E3971F0D5}"/>
          </ac:spMkLst>
        </pc:spChg>
        <pc:spChg chg="add del mod">
          <ac:chgData name="Shelby Schalow" userId="02a0b2fc-15b8-4363-83be-a8c102297586" providerId="ADAL" clId="{17B11230-7318-4B47-82D5-224A84A52CBA}" dt="2025-10-13T19:52:38.642" v="32" actId="478"/>
          <ac:spMkLst>
            <pc:docMk/>
            <pc:sldMk cId="3163334720" sldId="256"/>
            <ac:spMk id="9" creationId="{BFAFE3AF-FC98-600C-E1D4-F9EA4FF46771}"/>
          </ac:spMkLst>
        </pc:spChg>
        <pc:spChg chg="add mod">
          <ac:chgData name="Shelby Schalow" userId="02a0b2fc-15b8-4363-83be-a8c102297586" providerId="ADAL" clId="{17B11230-7318-4B47-82D5-224A84A52CBA}" dt="2025-10-13T19:56:57.850" v="63" actId="164"/>
          <ac:spMkLst>
            <pc:docMk/>
            <pc:sldMk cId="3163334720" sldId="256"/>
            <ac:spMk id="15" creationId="{7819F37B-84A1-84FD-3E3B-D3F768D3FDA2}"/>
          </ac:spMkLst>
        </pc:spChg>
        <pc:grpChg chg="add mod">
          <ac:chgData name="Shelby Schalow" userId="02a0b2fc-15b8-4363-83be-a8c102297586" providerId="ADAL" clId="{17B11230-7318-4B47-82D5-224A84A52CBA}" dt="2025-10-13T19:51:04.518" v="31" actId="164"/>
          <ac:grpSpMkLst>
            <pc:docMk/>
            <pc:sldMk cId="3163334720" sldId="256"/>
            <ac:grpSpMk id="10" creationId="{5FF55937-7632-DC8D-C2F3-6E7B6C414ABE}"/>
          </ac:grpSpMkLst>
        </pc:grpChg>
        <pc:grpChg chg="add mod ord">
          <ac:chgData name="Shelby Schalow" userId="02a0b2fc-15b8-4363-83be-a8c102297586" providerId="ADAL" clId="{17B11230-7318-4B47-82D5-224A84A52CBA}" dt="2025-10-13T19:57:01.911" v="64" actId="167"/>
          <ac:grpSpMkLst>
            <pc:docMk/>
            <pc:sldMk cId="3163334720" sldId="256"/>
            <ac:grpSpMk id="16" creationId="{7661CDBC-81A5-D267-DA94-8B837D03855F}"/>
          </ac:grpSpMkLst>
        </pc:grpChg>
        <pc:picChg chg="del mod">
          <ac:chgData name="Shelby Schalow" userId="02a0b2fc-15b8-4363-83be-a8c102297586" providerId="ADAL" clId="{17B11230-7318-4B47-82D5-224A84A52CBA}" dt="2025-10-13T19:52:38.642" v="32" actId="478"/>
          <ac:picMkLst>
            <pc:docMk/>
            <pc:sldMk cId="3163334720" sldId="256"/>
            <ac:picMk id="3" creationId="{7DB3025A-3B43-B944-B878-CCBAAD7662B1}"/>
          </ac:picMkLst>
        </pc:picChg>
        <pc:picChg chg="del">
          <ac:chgData name="Shelby Schalow" userId="02a0b2fc-15b8-4363-83be-a8c102297586" providerId="ADAL" clId="{17B11230-7318-4B47-82D5-224A84A52CBA}" dt="2025-10-13T19:52:41.741" v="33" actId="478"/>
          <ac:picMkLst>
            <pc:docMk/>
            <pc:sldMk cId="3163334720" sldId="256"/>
            <ac:picMk id="6" creationId="{A08499D6-0310-4293-9150-CF71F7145EE4}"/>
          </ac:picMkLst>
        </pc:picChg>
        <pc:picChg chg="add del mod">
          <ac:chgData name="Shelby Schalow" userId="02a0b2fc-15b8-4363-83be-a8c102297586" providerId="ADAL" clId="{17B11230-7318-4B47-82D5-224A84A52CBA}" dt="2025-10-13T19:52:43.663" v="34" actId="478"/>
          <ac:picMkLst>
            <pc:docMk/>
            <pc:sldMk cId="3163334720" sldId="256"/>
            <ac:picMk id="7" creationId="{619301A6-6980-8378-7A41-232E3E60A291}"/>
          </ac:picMkLst>
        </pc:picChg>
        <pc:picChg chg="del">
          <ac:chgData name="Shelby Schalow" userId="02a0b2fc-15b8-4363-83be-a8c102297586" providerId="ADAL" clId="{17B11230-7318-4B47-82D5-224A84A52CBA}" dt="2025-10-13T19:52:48.359" v="35" actId="478"/>
          <ac:picMkLst>
            <pc:docMk/>
            <pc:sldMk cId="3163334720" sldId="256"/>
            <ac:picMk id="8" creationId="{83EEED38-652B-480F-B698-C0B9454A6C69}"/>
          </ac:picMkLst>
        </pc:picChg>
        <pc:picChg chg="add del mod modCrop">
          <ac:chgData name="Shelby Schalow" userId="02a0b2fc-15b8-4363-83be-a8c102297586" providerId="ADAL" clId="{17B11230-7318-4B47-82D5-224A84A52CBA}" dt="2025-10-13T19:55:08.824" v="47" actId="478"/>
          <ac:picMkLst>
            <pc:docMk/>
            <pc:sldMk cId="3163334720" sldId="256"/>
            <ac:picMk id="12" creationId="{F15C7B22-433B-F9B7-8F21-B8BD1AA56B9F}"/>
          </ac:picMkLst>
        </pc:picChg>
        <pc:picChg chg="add mod ord modCrop">
          <ac:chgData name="Shelby Schalow" userId="02a0b2fc-15b8-4363-83be-a8c102297586" providerId="ADAL" clId="{17B11230-7318-4B47-82D5-224A84A52CBA}" dt="2025-10-13T19:56:57.850" v="63" actId="164"/>
          <ac:picMkLst>
            <pc:docMk/>
            <pc:sldMk cId="3163334720" sldId="256"/>
            <ac:picMk id="14" creationId="{247DC509-682C-0141-785C-A7B5E521120E}"/>
          </ac:picMkLst>
        </pc:picChg>
        <pc:picChg chg="add mod">
          <ac:chgData name="Shelby Schalow" userId="02a0b2fc-15b8-4363-83be-a8c102297586" providerId="ADAL" clId="{17B11230-7318-4B47-82D5-224A84A52CBA}" dt="2025-10-13T19:58:11.100" v="67" actId="1076"/>
          <ac:picMkLst>
            <pc:docMk/>
            <pc:sldMk cId="3163334720" sldId="256"/>
            <ac:picMk id="18" creationId="{287FDA96-C506-23BA-D8D3-862D83CE7E83}"/>
          </ac:picMkLst>
        </pc:picChg>
        <pc:picChg chg="del">
          <ac:chgData name="Shelby Schalow" userId="02a0b2fc-15b8-4363-83be-a8c102297586" providerId="ADAL" clId="{17B11230-7318-4B47-82D5-224A84A52CBA}" dt="2025-10-13T18:52:51.024" v="0" actId="478"/>
          <ac:picMkLst>
            <pc:docMk/>
            <pc:sldMk cId="3163334720" sldId="256"/>
            <ac:picMk id="1026" creationId="{3C639AE5-9B42-66FA-BA1D-91ED6E0DCD06}"/>
          </ac:picMkLst>
        </pc:picChg>
      </pc:sldChg>
    </pc:docChg>
  </pc:docChgLst>
  <pc:docChgLst>
    <pc:chgData name="Melanie" userId="73753d68-0aea-47b3-88c8-6d8581614416" providerId="ADAL" clId="{F006420A-B56F-4073-B6E4-D2F92F2AFABC}"/>
    <pc:docChg chg="modSld">
      <pc:chgData name="Melanie" userId="73753d68-0aea-47b3-88c8-6d8581614416" providerId="ADAL" clId="{F006420A-B56F-4073-B6E4-D2F92F2AFABC}" dt="2021-04-14T14:13:16.008" v="135" actId="14100"/>
      <pc:docMkLst>
        <pc:docMk/>
      </pc:docMkLst>
      <pc:sldChg chg="addSp modSp mod">
        <pc:chgData name="Melanie" userId="73753d68-0aea-47b3-88c8-6d8581614416" providerId="ADAL" clId="{F006420A-B56F-4073-B6E4-D2F92F2AFABC}" dt="2021-04-14T14:13:16.008" v="135" actId="14100"/>
        <pc:sldMkLst>
          <pc:docMk/>
          <pc:sldMk cId="316333472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469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3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8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76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24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1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7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6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11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12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D7D76-D295-DD4F-B488-91144C0E77E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634DB-E50A-5342-BF7D-DAC95FD20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6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661CDBC-81A5-D267-DA94-8B837D03855F}"/>
              </a:ext>
            </a:extLst>
          </p:cNvPr>
          <p:cNvGrpSpPr/>
          <p:nvPr/>
        </p:nvGrpSpPr>
        <p:grpSpPr>
          <a:xfrm>
            <a:off x="0" y="0"/>
            <a:ext cx="7824264" cy="10058400"/>
            <a:chOff x="0" y="0"/>
            <a:chExt cx="7824264" cy="10058400"/>
          </a:xfrm>
        </p:grpSpPr>
        <p:pic>
          <p:nvPicPr>
            <p:cNvPr id="14" name="Picture 13" descr="A black bag with blue text and white text&#10;&#10;AI-generated content may be incorrect.">
              <a:extLst>
                <a:ext uri="{FF2B5EF4-FFF2-40B4-BE49-F238E27FC236}">
                  <a16:creationId xmlns:a16="http://schemas.microsoft.com/office/drawing/2014/main" id="{247DC509-682C-0141-785C-A7B5E52112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663" r="770"/>
            <a:stretch>
              <a:fillRect/>
            </a:stretch>
          </p:blipFill>
          <p:spPr>
            <a:xfrm>
              <a:off x="0" y="0"/>
              <a:ext cx="7824264" cy="10058400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819F37B-84A1-84FD-3E3B-D3F768D3FDA2}"/>
                </a:ext>
              </a:extLst>
            </p:cNvPr>
            <p:cNvSpPr/>
            <p:nvPr/>
          </p:nvSpPr>
          <p:spPr>
            <a:xfrm>
              <a:off x="2952750" y="8553450"/>
              <a:ext cx="1914525" cy="323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8BB231D-3D82-B94C-AD2F-4F7E11C11256}"/>
              </a:ext>
            </a:extLst>
          </p:cNvPr>
          <p:cNvSpPr txBox="1"/>
          <p:nvPr/>
        </p:nvSpPr>
        <p:spPr>
          <a:xfrm>
            <a:off x="1722759" y="12436349"/>
            <a:ext cx="5404478" cy="75039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endParaRPr lang="en-US" sz="800" dirty="0">
              <a:solidFill>
                <a:schemeClr val="bg1">
                  <a:lumMod val="75000"/>
                </a:schemeClr>
              </a:solidFill>
              <a:latin typeface="Colaborate-Medium" panose="02000603070000020004" pitchFamily="2" charset="0"/>
            </a:endParaRPr>
          </a:p>
          <a:p>
            <a:pPr algn="ctr">
              <a:lnSpc>
                <a:spcPct val="150000"/>
              </a:lnSpc>
            </a:pPr>
            <a:endParaRPr lang="en-US" sz="800" dirty="0">
              <a:solidFill>
                <a:schemeClr val="bg1">
                  <a:lumMod val="75000"/>
                </a:schemeClr>
              </a:solidFill>
              <a:latin typeface="Colaborate-Medium" panose="02000603070000020004" pitchFamily="2" charset="0"/>
            </a:endParaRPr>
          </a:p>
          <a:p>
            <a:pPr algn="ctr">
              <a:lnSpc>
                <a:spcPct val="150000"/>
              </a:lnSpc>
            </a:pPr>
            <a:endParaRPr lang="en-US" sz="800" dirty="0">
              <a:solidFill>
                <a:schemeClr val="bg1">
                  <a:lumMod val="75000"/>
                </a:schemeClr>
              </a:solidFill>
              <a:latin typeface="Colaborate-Medium" panose="02000603070000020004" pitchFamily="2" charset="0"/>
            </a:endParaRPr>
          </a:p>
          <a:p>
            <a:pPr algn="ctr">
              <a:lnSpc>
                <a:spcPct val="150000"/>
              </a:lnSpc>
            </a:pPr>
            <a:endParaRPr lang="en-US" sz="800" dirty="0">
              <a:solidFill>
                <a:schemeClr val="bg1">
                  <a:lumMod val="75000"/>
                </a:schemeClr>
              </a:solidFill>
              <a:latin typeface="Colaborate-Medium" panose="02000603070000020004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0A8604-1332-FB40-87E0-302E3971F0D5}"/>
              </a:ext>
            </a:extLst>
          </p:cNvPr>
          <p:cNvSpPr/>
          <p:nvPr/>
        </p:nvSpPr>
        <p:spPr>
          <a:xfrm>
            <a:off x="286707" y="8318685"/>
            <a:ext cx="46653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Colaborate-Medium" panose="02000603070000020004" pitchFamily="2" charset="0"/>
              </a:rPr>
              <a:t>PLACE LOGO &amp; URL here</a:t>
            </a:r>
          </a:p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Colaborate-Medium" panose="02000603070000020004" pitchFamily="2" charset="0"/>
              </a:rPr>
              <a:t>(DO NOT EXCEED THE SPACE OF THIS BOX)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87FDA96-C506-23BA-D8D3-862D83CE7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7408" y="8318685"/>
            <a:ext cx="1686160" cy="25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34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74B77289E41647B3CCABD73E6F8EF7" ma:contentTypeVersion="167" ma:contentTypeDescription="Create a new document." ma:contentTypeScope="" ma:versionID="d65fdeb6dcf911069183750cf9b626a3">
  <xsd:schema xmlns:xsd="http://www.w3.org/2001/XMLSchema" xmlns:xs="http://www.w3.org/2001/XMLSchema" xmlns:p="http://schemas.microsoft.com/office/2006/metadata/properties" xmlns:ns2="772a32b9-9be7-4f3f-a18d-ac97b5a9b74d" xmlns:ns3="6664e6ae-a6dd-4616-a12d-abcb427a9073" targetNamespace="http://schemas.microsoft.com/office/2006/metadata/properties" ma:root="true" ma:fieldsID="970248a6e5d354abda67f327bfe5cd6e" ns2:_="" ns3:_="">
    <xsd:import namespace="772a32b9-9be7-4f3f-a18d-ac97b5a9b74d"/>
    <xsd:import namespace="6664e6ae-a6dd-4616-a12d-abcb427a907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2a32b9-9be7-4f3f-a18d-ac97b5a9b74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773b5998-fd0e-4d47-bdcd-de79e0beec9b}" ma:internalName="TaxCatchAll" ma:showField="CatchAllData" ma:web="772a32b9-9be7-4f3f-a18d-ac97b5a9b7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64e6ae-a6dd-4616-a12d-abcb427a90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b5cf88d-6327-4465-b160-338f198cc5d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72a32b9-9be7-4f3f-a18d-ac97b5a9b74d">UPY6QKFCQFRV-2072168734-16041</_dlc_DocId>
    <_dlc_DocIdUrl xmlns="772a32b9-9be7-4f3f-a18d-ac97b5a9b74d">
      <Url>https://deterratechnologies.sharepoint.com/sites/TeamShares/_layouts/15/DocIdRedir.aspx?ID=UPY6QKFCQFRV-2072168734-16041</Url>
      <Description>UPY6QKFCQFRV-2072168734-16041</Description>
    </_dlc_DocIdUrl>
    <TaxCatchAll xmlns="772a32b9-9be7-4f3f-a18d-ac97b5a9b74d" xsi:nil="true"/>
    <lcf76f155ced4ddcb4097134ff3c332f xmlns="6664e6ae-a6dd-4616-a12d-abcb427a9073">
      <Terms xmlns="http://schemas.microsoft.com/office/infopath/2007/PartnerControls"/>
    </lcf76f155ced4ddcb4097134ff3c332f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4EDF6E-BD46-4825-B07C-5C5BCC0E9AC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28B847B-F37A-4DB0-88E5-A7AE3D8D5A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2a32b9-9be7-4f3f-a18d-ac97b5a9b74d"/>
    <ds:schemaRef ds:uri="6664e6ae-a6dd-4616-a12d-abcb427a90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ED01BA3-E110-4019-B244-9F23FA9AA0F6}">
  <ds:schemaRefs>
    <ds:schemaRef ds:uri="http://schemas.microsoft.com/office/2006/metadata/properties"/>
    <ds:schemaRef ds:uri="http://schemas.microsoft.com/office/infopath/2007/PartnerControls"/>
    <ds:schemaRef ds:uri="772a32b9-9be7-4f3f-a18d-ac97b5a9b74d"/>
    <ds:schemaRef ds:uri="6664e6ae-a6dd-4616-a12d-abcb427a9073"/>
  </ds:schemaRefs>
</ds:datastoreItem>
</file>

<file path=customXml/itemProps4.xml><?xml version="1.0" encoding="utf-8"?>
<ds:datastoreItem xmlns:ds="http://schemas.openxmlformats.org/officeDocument/2006/customXml" ds:itemID="{C0922853-56E9-464E-9449-A00582E173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15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Colaborate-Medium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Katelyn Short</dc:creator>
  <cp:lastModifiedBy>Shelby Schalow</cp:lastModifiedBy>
  <cp:revision>12</cp:revision>
  <dcterms:created xsi:type="dcterms:W3CDTF">2020-04-06T15:05:30Z</dcterms:created>
  <dcterms:modified xsi:type="dcterms:W3CDTF">2025-10-13T19:58:11Z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0x0101007B74B77289E41647B3CCABD73E6F8EF7</vt:lpwstr>
  </property>
  <property fmtid="{D5CDD505-2E9C-101B-9397-08002B2CF9AE}" pid="3" name="_dlc_DocIdItemGuid">
    <vt:lpwstr>e978723f-d704-4e2d-89e9-fc1b0a5bcc03</vt:lpwstr>
  </property>
  <property fmtid="{D5CDD505-2E9C-101B-9397-08002B2CF9AE}" pid="4" name="MediaServiceImageTags">
    <vt:lpwstr/>
  </property>
</Properties>
</file>